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81"/>
  </p:normalViewPr>
  <p:slideViewPr>
    <p:cSldViewPr snapToGrid="0">
      <p:cViewPr varScale="1">
        <p:scale>
          <a:sx n="116" d="100"/>
          <a:sy n="116" d="100"/>
        </p:scale>
        <p:origin x="6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711E0-4AD3-D3D8-705D-197B2E182A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7B836C-C287-4DB9-E805-6DC5F2D55B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176DF-00C3-90D2-89C3-6F361E08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070F4-BDF8-6035-DC65-21381CF01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165062-37FB-B052-0038-A690B436E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1295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94C1B-5654-91DD-B0BF-3C3C33F02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255F6-D946-EFD4-D8F1-7F5DF0B73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355D5-E2B5-71B3-6AA3-AA74C07C9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B0075-646A-4B1E-35EB-256D048C1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8BBB3-EA20-EB0E-848F-0DB69A948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26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53967E-3A28-A04D-DEB3-9E1D200B8D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41F547-8487-4759-7DDB-9DC68B6F50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09054E-D8A0-A9DA-EE2E-768E61633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E80ED-79DA-180A-05A6-59A8E94FC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36C0C1-0474-2F9A-6A81-E0E5BA31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46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358E3-16AF-B586-E014-B056EE96C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AB981-62DD-6F78-D94F-A9ECB0B28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BB473B-E898-CD14-7256-9419A07B9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B53F7F-8137-7F64-5510-59FE1EDC5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E0968-250C-E8B9-B96E-D1D63BFE2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EFD5A-445E-E50A-BFEF-9B6189AD9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570FB-A675-9D0C-9A9A-D709FACA5E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5D4A4E-F1AE-314D-1B5F-079A7AECB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5D1A8-9F5B-8DE2-0AEC-6CDC3007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6167E-C5B4-0FF6-ADDB-DD913AEE9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537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A865C-1984-E62A-34A9-ED8F3AA26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333EF2-08AA-8CD0-7192-F7EB9D2895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623BF-40D5-FFB5-D223-5ABCBA2F7F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341F76-E6C9-D54A-8A09-3596480C2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08FD56-D637-BDEA-41DE-93684B4ED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4559FB-0CCE-1B82-EDA0-D215D6454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298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3428B-278B-14AB-3864-A069F4F4A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7D5ED-E8F0-9990-186B-CFEE5C9FA8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32C6AA-F719-9166-8F2B-10C4BF554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08CDD6-A165-DE1E-CBB8-73E3B5933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45C832-4F35-C198-290E-68F57342AB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31817E-4E13-3240-3371-0ACAF0611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F0CF49-A61F-994B-8D93-EC5EAEDDC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97462E-A6F1-0EDC-DF64-F28FDD2B4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084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EB530-B4B9-9BA0-E190-1930919A9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A0BC76-6DCF-11AF-26CF-36C49FE7B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B18CBD-2E90-A3A8-A7C5-AE92E94905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7745BA-4710-9C5C-AF35-3C1489CA2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032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02611A-DF05-F3F2-6E99-352B8B602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D1EB6-14B0-128F-E8C2-2BA0F14585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AB693-09FD-5172-5AB0-0081E11A6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352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3CC91-522B-9DC1-1642-FA1B30C16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32542E-AE51-A580-60E6-FB8E54FE7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68D49-76BD-C426-344C-FF14D28FC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5F451-D148-33F4-E75B-F40F78A7B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CEFBC-D059-D86E-C942-F00F9FFD3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CA4E56-6C34-92D2-6D10-0BCA7716C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283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3FD6C-562D-3CAE-923D-01EB54DA4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61D3B4-4D08-23BB-FD89-984F2E4A1F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96EED8-BBAB-D90A-8D74-5CBEC2180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8E302-84C4-5DF3-D0DF-9876748B8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DC487-1836-2D4E-A4F5-E1D36C130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72A53-BC2A-C3DD-826A-C73D473F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846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A4CAEF-CDEA-FBAB-593C-1EDDC6246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146830-B0C1-8C1E-0A50-29B0F412D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4F530-8FF6-81E1-DA73-9A0E87F521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0B55FF9-6C91-1B47-8552-AA8CBAC141C0}" type="datetimeFigureOut">
              <a:rPr lang="en-US" smtClean="0"/>
              <a:t>11/3/24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10543C-1255-D57D-C22B-7212C1DF4F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25B0C-8111-ED35-2B1C-153A520DA1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A080C3-2FAE-2848-ACB7-813FDB944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64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85EB7-EEF7-A430-ED5D-320A69F903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S2S + MA Figures</a:t>
            </a:r>
          </a:p>
        </p:txBody>
      </p:sp>
    </p:spTree>
    <p:extLst>
      <p:ext uri="{BB962C8B-B14F-4D97-AF65-F5344CB8AC3E}">
        <p14:creationId xmlns:p14="http://schemas.microsoft.com/office/powerpoint/2010/main" val="932778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2D186D-9C45-30DC-F2C8-C0521780CF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70452" y="698776"/>
            <a:ext cx="5837582" cy="45313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145FD2-A9F2-4FA6-4CD2-3A8C0AB99273}"/>
              </a:ext>
            </a:extLst>
          </p:cNvPr>
          <p:cNvSpPr txBox="1"/>
          <p:nvPr/>
        </p:nvSpPr>
        <p:spPr>
          <a:xfrm>
            <a:off x="205408" y="329444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003999C-A423-BAB1-D4A9-A0E78A8A46AA}"/>
              </a:ext>
            </a:extLst>
          </p:cNvPr>
          <p:cNvSpPr txBox="1"/>
          <p:nvPr/>
        </p:nvSpPr>
        <p:spPr>
          <a:xfrm>
            <a:off x="6892525" y="329444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6A70202-5165-20ED-157D-E447C5ADA4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190215" y="698775"/>
            <a:ext cx="4531333" cy="453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729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BEBABE8-6F9F-D335-5233-606086BFE291}"/>
              </a:ext>
            </a:extLst>
          </p:cNvPr>
          <p:cNvSpPr txBox="1"/>
          <p:nvPr/>
        </p:nvSpPr>
        <p:spPr>
          <a:xfrm>
            <a:off x="205408" y="329444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8FC9624-0A99-9B02-D74A-F3121AD8C9B0}"/>
              </a:ext>
            </a:extLst>
          </p:cNvPr>
          <p:cNvSpPr txBox="1"/>
          <p:nvPr/>
        </p:nvSpPr>
        <p:spPr>
          <a:xfrm>
            <a:off x="6493230" y="329444"/>
            <a:ext cx="5300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D29E732-D119-CA00-19C1-8BF1EE60D30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29379" y="943897"/>
            <a:ext cx="5300973" cy="411479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9CBA79-916E-28E7-1972-40A9ED6B135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58273" y="943897"/>
            <a:ext cx="5290456" cy="410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641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2696</TotalTime>
  <Words>12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S2S + MA Figures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Nicholas Kathios</dc:creator>
  <cp:lastModifiedBy>Nicholas Kathios</cp:lastModifiedBy>
  <cp:revision>9</cp:revision>
  <cp:lastPrinted>2024-11-04T00:20:01Z</cp:lastPrinted>
  <dcterms:created xsi:type="dcterms:W3CDTF">2024-10-30T15:53:16Z</dcterms:created>
  <dcterms:modified xsi:type="dcterms:W3CDTF">2024-11-04T13:52:12Z</dcterms:modified>
</cp:coreProperties>
</file>

<file path=docProps/thumbnail.jpeg>
</file>